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0"/>
  </p:normalViewPr>
  <p:slideViewPr>
    <p:cSldViewPr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21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6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63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9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2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29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67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38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101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05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9ABE8-81D9-48E8-B481-C14E6A703151}" type="datetimeFigureOut">
              <a:rPr lang="es-ES" smtClean="0"/>
              <a:t>4/1/18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A474-6888-4036-AB20-FCE4BE2E290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39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Seminario Internacional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065784"/>
          </a:xfrm>
        </p:spPr>
        <p:txBody>
          <a:bodyPr>
            <a:normAutofit fontScale="62500" lnSpcReduction="2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“Experiencias y Desafíos en la Implementación de Códigos de Buenas prácticas y la colaboración </a:t>
            </a:r>
            <a:r>
              <a:rPr lang="es-ES" b="1" dirty="0" err="1" smtClean="0">
                <a:solidFill>
                  <a:schemeClr val="tx1"/>
                </a:solidFill>
              </a:rPr>
              <a:t>Multi</a:t>
            </a:r>
            <a:r>
              <a:rPr lang="es-ES" b="1" dirty="0">
                <a:solidFill>
                  <a:schemeClr val="tx1"/>
                </a:solidFill>
              </a:rPr>
              <a:t>-</a:t>
            </a:r>
            <a:r>
              <a:rPr lang="es-ES" b="1" dirty="0" smtClean="0">
                <a:solidFill>
                  <a:schemeClr val="tx1"/>
                </a:solidFill>
              </a:rPr>
              <a:t>Actores en el sector </a:t>
            </a:r>
            <a:r>
              <a:rPr lang="es-ES" b="1" dirty="0" err="1" smtClean="0">
                <a:solidFill>
                  <a:schemeClr val="tx1"/>
                </a:solidFill>
              </a:rPr>
              <a:t>Bio</a:t>
            </a:r>
            <a:r>
              <a:rPr lang="es-ES" b="1" dirty="0" smtClean="0">
                <a:solidFill>
                  <a:schemeClr val="tx1"/>
                </a:solidFill>
              </a:rPr>
              <a:t>-farmacéutico”</a:t>
            </a:r>
          </a:p>
          <a:p>
            <a:endParaRPr lang="es-ES" b="1" dirty="0" smtClean="0">
              <a:solidFill>
                <a:schemeClr val="tx1"/>
              </a:solidFill>
            </a:endParaRPr>
          </a:p>
          <a:p>
            <a:endParaRPr lang="es-ES" b="1" dirty="0">
              <a:solidFill>
                <a:schemeClr val="tx1"/>
              </a:solidFill>
            </a:endParaRPr>
          </a:p>
          <a:p>
            <a:r>
              <a:rPr lang="es-ES" b="1" dirty="0" err="1" smtClean="0">
                <a:solidFill>
                  <a:schemeClr val="tx1"/>
                </a:solidFill>
              </a:rPr>
              <a:t>Dr</a:t>
            </a:r>
            <a:r>
              <a:rPr lang="es-ES" b="1" dirty="0" smtClean="0">
                <a:solidFill>
                  <a:schemeClr val="tx1"/>
                </a:solidFill>
              </a:rPr>
              <a:t> </a:t>
            </a:r>
            <a:r>
              <a:rPr lang="es-ES" b="1" dirty="0" err="1" smtClean="0">
                <a:solidFill>
                  <a:schemeClr val="tx1"/>
                </a:solidFill>
              </a:rPr>
              <a:t>Eghon</a:t>
            </a:r>
            <a:r>
              <a:rPr lang="es-ES" b="1" dirty="0" smtClean="0">
                <a:solidFill>
                  <a:schemeClr val="tx1"/>
                </a:solidFill>
              </a:rPr>
              <a:t> Guzmán B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Presidente ASOCIMED</a:t>
            </a:r>
            <a:endParaRPr lang="es-E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566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Velar por mantener la calidad de la formación de especialistas en Chile</a:t>
            </a:r>
          </a:p>
          <a:p>
            <a:r>
              <a:rPr lang="es-ES" dirty="0" smtClean="0"/>
              <a:t>Fortalecer las instituciones que certifican las competencias de los médicos, especialistas y programas (CONACEM,APICE,UNIVERSIDADES)</a:t>
            </a:r>
          </a:p>
          <a:p>
            <a:r>
              <a:rPr lang="es-ES" dirty="0" smtClean="0"/>
              <a:t>Alianzas estrechas con Instituciones Trascendentes como ASOFAMECH, Academia de Medicina, Colegio Médico</a:t>
            </a:r>
          </a:p>
          <a:p>
            <a:r>
              <a:rPr lang="es-ES" dirty="0" smtClean="0"/>
              <a:t>Bienvenida la Alianza con las empresas que desean las buenas prácticas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6704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Desarrollar eventos científicos, congresos, investigación e innovación son retos y desafíos onerosos donde juegan un rol fundamental en el financiamiento las empresas farmacéuticas, siendo necesario un marco ético de buenas prácticas.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361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Desafíos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desarrollo profesional en general y la educación continua en particular es un derecho irrenunciable que todos debemos cuidar.</a:t>
            </a:r>
          </a:p>
          <a:p>
            <a:endParaRPr lang="es-ES" dirty="0"/>
          </a:p>
          <a:p>
            <a:r>
              <a:rPr lang="es-ES" dirty="0" smtClean="0"/>
              <a:t>Muchas gracias por esta Invitación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058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Seminario Internacional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Los conflictos de </a:t>
            </a:r>
            <a:r>
              <a:rPr lang="es-ES" b="1" dirty="0" smtClean="0">
                <a:solidFill>
                  <a:schemeClr val="tx1"/>
                </a:solidFill>
              </a:rPr>
              <a:t>interés </a:t>
            </a:r>
            <a:r>
              <a:rPr lang="es-ES" dirty="0" smtClean="0">
                <a:solidFill>
                  <a:schemeClr val="tx1"/>
                </a:solidFill>
              </a:rPr>
              <a:t>son aquellas situaciones en la que el juicio de un sujeto, en lo relacionado a un </a:t>
            </a:r>
            <a:r>
              <a:rPr lang="es-ES" b="1" dirty="0" smtClean="0">
                <a:solidFill>
                  <a:schemeClr val="tx1"/>
                </a:solidFill>
              </a:rPr>
              <a:t>interés</a:t>
            </a:r>
            <a:r>
              <a:rPr lang="es-ES" dirty="0" smtClean="0">
                <a:solidFill>
                  <a:schemeClr val="tx1"/>
                </a:solidFill>
              </a:rPr>
              <a:t> primario para él o ella, y la integridad de sus acciones, tienen a estar indebidamente influenciadas por un </a:t>
            </a:r>
            <a:r>
              <a:rPr lang="es-ES" b="1" dirty="0" smtClean="0">
                <a:solidFill>
                  <a:schemeClr val="tx1"/>
                </a:solidFill>
              </a:rPr>
              <a:t>interés</a:t>
            </a:r>
            <a:r>
              <a:rPr lang="es-ES" dirty="0" smtClean="0">
                <a:solidFill>
                  <a:schemeClr val="tx1"/>
                </a:solidFill>
              </a:rPr>
              <a:t> secundario, el cual frecuentemente es de tipo  económico o personal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465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Seminario Internacional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Los conflictos de interés están presentes en numerosas decisiones de la vida de profesionales, directivos y empleados, así como de las empresas y organizaciones, públicas o privadas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85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Seminario Internacional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r>
              <a:rPr lang="es-ES" sz="2400" dirty="0" smtClean="0"/>
              <a:t>El conflicto de interés es real si la persona tiene un interés particular en relación a un determinado juicio o discernimiento profesional y se encuentra ya efectivamente en una situación en la que tiene la obligación de ofrecer este juicio. Los conflictos de interés reales son riesgos actuales.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45202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Seminario Internacional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Dicho esto:</a:t>
            </a:r>
          </a:p>
          <a:p>
            <a:pPr marL="0" indent="0">
              <a:buNone/>
            </a:pPr>
            <a:r>
              <a:rPr lang="es-ES" dirty="0" smtClean="0"/>
              <a:t>Debo decir que no tengo conflicto de interés </a:t>
            </a:r>
            <a:r>
              <a:rPr lang="es-ES" dirty="0"/>
              <a:t> </a:t>
            </a:r>
            <a:r>
              <a:rPr lang="es-ES" dirty="0" smtClean="0"/>
              <a:t>          en relación al tema del seminario.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123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Declaración de Principios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Sociedades Científicas asociadas a ASOCIMED (Asociación de Sociedades Científicas </a:t>
            </a:r>
            <a:r>
              <a:rPr lang="es-ES" dirty="0"/>
              <a:t>M</a:t>
            </a:r>
            <a:r>
              <a:rPr lang="es-ES" dirty="0" smtClean="0"/>
              <a:t>édicas de Chile) están de acuerdo en la implementación de códigos de buenas prácticas, en un marco ético adecuado, plausible y realizable en la práctica cotidiana.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3197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Objectivos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Necesitamos el compromiso de todos los actores para llevarlo a la práctica</a:t>
            </a:r>
          </a:p>
          <a:p>
            <a:r>
              <a:rPr lang="es-ES" dirty="0" smtClean="0"/>
              <a:t>Alianzas con otras instituciones rectoras de la buena práctica médica, entre ellas la Academia de Medicina, ASOFAMECH, Colegio Médico de Chile y por supuesto las empresas farmacéuticas en su totalidad.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505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Los desafíos no son menores porque nos enfrentamos a muchos intereses creados, entronizados en nuestra cultura</a:t>
            </a:r>
          </a:p>
          <a:p>
            <a:r>
              <a:rPr lang="es-ES" dirty="0" smtClean="0"/>
              <a:t>Hábitos difíciles de vencer debemos hacer conciencia ya que los perjudicados son nuestros pacientes</a:t>
            </a:r>
          </a:p>
          <a:p>
            <a:r>
              <a:rPr lang="es-ES" dirty="0" smtClean="0"/>
              <a:t>No olvidar que nos hemos juramentados para mejorar la calidad de vida de nuestros hermanos/</a:t>
            </a:r>
            <a:r>
              <a:rPr lang="es-ES" dirty="0" err="1" smtClean="0"/>
              <a:t>nas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0509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este marco ASOCIMED debe cautelar y mantener la calidad de las competencias mínimas y la educación continua que debe tener el desarrollo profesional sin conflictos de interés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1454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470</Words>
  <Application>Microsoft Macintosh PowerPoint</Application>
  <PresentationFormat>Presentación en pantalla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Seminario Internacional</vt:lpstr>
      <vt:lpstr>Seminario Internacional</vt:lpstr>
      <vt:lpstr>Seminario Internacional</vt:lpstr>
      <vt:lpstr>Seminario Internacional</vt:lpstr>
      <vt:lpstr>Seminario Internacional</vt:lpstr>
      <vt:lpstr>Declaración de Principios</vt:lpstr>
      <vt:lpstr>Objectivos</vt:lpstr>
      <vt:lpstr>Retos</vt:lpstr>
      <vt:lpstr>Presentación de PowerPoint</vt:lpstr>
      <vt:lpstr>Presentación de PowerPoint</vt:lpstr>
      <vt:lpstr>Presentación de PowerPoint</vt:lpstr>
      <vt:lpstr>Desafíos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Internacional</dc:title>
  <dc:creator>Eghon</dc:creator>
  <cp:lastModifiedBy>Usuario de Microsoft Office</cp:lastModifiedBy>
  <cp:revision>9</cp:revision>
  <dcterms:created xsi:type="dcterms:W3CDTF">2018-01-02T22:30:53Z</dcterms:created>
  <dcterms:modified xsi:type="dcterms:W3CDTF">2018-01-05T00:47:20Z</dcterms:modified>
</cp:coreProperties>
</file>